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1" d="100"/>
          <a:sy n="61" d="100"/>
        </p:scale>
        <p:origin x="53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712647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2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дождь, гроза. Ветер северный 9-14, порывы 15-20 м/с. Температура воздуха ночью 5-7, днем 15-17 тепла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22 мая</a:t>
            </a:r>
          </a:p>
          <a:p>
            <a:pPr indent="176213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Ветер северо-западный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3-5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063854"/>
              </p:ext>
            </p:extLst>
          </p:nvPr>
        </p:nvGraphicFramePr>
        <p:xfrm>
          <a:off x="5488806" y="3704209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6300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86723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34650" y="2159498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В.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Гилей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58003</TotalTime>
  <Words>643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8117</cp:revision>
  <cp:lastPrinted>2025-08-12T06:13:34Z</cp:lastPrinted>
  <dcterms:created xsi:type="dcterms:W3CDTF">2018-03-27T06:03:00Z</dcterms:created>
  <dcterms:modified xsi:type="dcterms:W3CDTF">2026-05-20T06:01:50Z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